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309" r:id="rId6"/>
    <p:sldId id="262" r:id="rId7"/>
    <p:sldId id="268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10" r:id="rId19"/>
    <p:sldId id="311" r:id="rId20"/>
    <p:sldId id="312" r:id="rId21"/>
    <p:sldId id="313" r:id="rId22"/>
    <p:sldId id="282" r:id="rId23"/>
    <p:sldId id="284" r:id="rId24"/>
    <p:sldId id="261" r:id="rId25"/>
    <p:sldId id="314" r:id="rId26"/>
    <p:sldId id="315" r:id="rId27"/>
    <p:sldId id="291" r:id="rId28"/>
    <p:sldId id="307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290" r:id="rId37"/>
    <p:sldId id="289" r:id="rId38"/>
    <p:sldId id="316" r:id="rId39"/>
    <p:sldId id="301" r:id="rId40"/>
    <p:sldId id="292" r:id="rId41"/>
    <p:sldId id="308" r:id="rId42"/>
    <p:sldId id="265" r:id="rId43"/>
    <p:sldId id="264" r:id="rId44"/>
    <p:sldId id="266" r:id="rId45"/>
    <p:sldId id="267" r:id="rId46"/>
    <p:sldId id="269" r:id="rId47"/>
    <p:sldId id="270" r:id="rId48"/>
    <p:sldId id="271" r:id="rId49"/>
    <p:sldId id="286" r:id="rId50"/>
    <p:sldId id="287" r:id="rId51"/>
    <p:sldId id="302" r:id="rId52"/>
    <p:sldId id="304" r:id="rId53"/>
    <p:sldId id="305" r:id="rId54"/>
    <p:sldId id="306" r:id="rId55"/>
    <p:sldId id="283" r:id="rId56"/>
    <p:sldId id="288" r:id="rId57"/>
    <p:sldId id="263" r:id="rId58"/>
    <p:sldId id="285" r:id="rId59"/>
    <p:sldId id="303" r:id="rId60"/>
    <p:sldId id="293" r:id="rId61"/>
    <p:sldId id="256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2" y="-6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8B8B-211B-B143-A2AA-937618F0947B}" type="datetimeFigureOut">
              <a:rPr lang="en-US" smtClean="0"/>
              <a:t>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60004-A695-B643-9A25-3FAD5EA89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your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 for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597AE-E1DB-D94C-B5CD-161E8D3979A3}" type="datetimeFigureOut">
              <a:rPr lang="en-US" smtClean="0"/>
              <a:t>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B64F9-2D19-874B-A7D0-D6CEB1BFA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us-st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licon-val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g-p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hnic-divers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8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thnic-diversity-map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nt-meas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ind-hi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ve-job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7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usual-candid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-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lywo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ky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ken-d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3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gu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nguage-pol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5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9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hen-haw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95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8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ice-in-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-c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-kn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tor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torship-s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-dorab-pat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ess-rud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fiel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8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o-skitt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7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ss-dora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5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rse-xm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7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rminal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8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8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ificial-intellig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5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-e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meless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6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d-p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g-in-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s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ul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5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0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8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-stats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8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5264</TotalTime>
  <Words>10</Words>
  <Application>Microsoft Macintosh PowerPoint</Application>
  <PresentationFormat>On-screen Show (16:9)</PresentationFormat>
  <Paragraphs>4</Paragraphs>
  <Slides>61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47</cp:revision>
  <dcterms:created xsi:type="dcterms:W3CDTF">2016-02-08T00:24:31Z</dcterms:created>
  <dcterms:modified xsi:type="dcterms:W3CDTF">2016-02-11T16:09:31Z</dcterms:modified>
</cp:coreProperties>
</file>